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60" r:id="rId4"/>
    <p:sldId id="261" r:id="rId5"/>
    <p:sldId id="258" r:id="rId6"/>
    <p:sldId id="257" r:id="rId7"/>
    <p:sldId id="259" r:id="rId8"/>
    <p:sldId id="267" r:id="rId9"/>
    <p:sldId id="264" r:id="rId10"/>
    <p:sldId id="266" r:id="rId11"/>
    <p:sldId id="271" r:id="rId12"/>
    <p:sldId id="269" r:id="rId13"/>
    <p:sldId id="265" r:id="rId14"/>
    <p:sldId id="262" r:id="rId15"/>
    <p:sldId id="263" r:id="rId16"/>
    <p:sldId id="268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13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0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43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5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0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9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2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3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4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9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0D74D-0AB2-F94A-9E9F-6E952C603E73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B2EA0-EBBD-5145-96CB-F96E20A5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Images for RLWM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57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 smtClean="0"/>
              <a:t>12/7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67" y="2205699"/>
            <a:ext cx="1425985" cy="1425985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79" y="2205699"/>
            <a:ext cx="1425985" cy="1425985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05" y="2205699"/>
            <a:ext cx="1425985" cy="1425985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67" y="4384864"/>
            <a:ext cx="1425985" cy="1425985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79" y="4384864"/>
            <a:ext cx="1425985" cy="1425985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05" y="4384864"/>
            <a:ext cx="1425985" cy="1425985"/>
          </a:xfrm>
          <a:prstGeom prst="rect">
            <a:avLst/>
          </a:prstGeom>
        </p:spPr>
      </p:pic>
      <p:sp>
        <p:nvSpPr>
          <p:cNvPr id="9" name="Multiply 8"/>
          <p:cNvSpPr/>
          <p:nvPr/>
        </p:nvSpPr>
        <p:spPr>
          <a:xfrm>
            <a:off x="5915886" y="2083161"/>
            <a:ext cx="1704578" cy="177124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3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 smtClean="0"/>
              <a:t>18/8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44" y="1865894"/>
            <a:ext cx="1905000" cy="1905000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45" y="1865894"/>
            <a:ext cx="1905000" cy="1905000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695" y="1865894"/>
            <a:ext cx="1905000" cy="1905000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44" y="4145319"/>
            <a:ext cx="1905000" cy="1905000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45" y="4145319"/>
            <a:ext cx="1905000" cy="1905000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695" y="4145319"/>
            <a:ext cx="1905000" cy="1905000"/>
          </a:xfrm>
          <a:prstGeom prst="rect">
            <a:avLst/>
          </a:prstGeom>
        </p:spPr>
      </p:pic>
      <p:sp>
        <p:nvSpPr>
          <p:cNvPr id="9" name="Multiply 8"/>
          <p:cNvSpPr/>
          <p:nvPr/>
        </p:nvSpPr>
        <p:spPr>
          <a:xfrm>
            <a:off x="6768117" y="4411400"/>
            <a:ext cx="1704578" cy="177124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 smtClean="0"/>
              <a:t>15/9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0" y="1795922"/>
            <a:ext cx="1552855" cy="1552855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02" y="1795922"/>
            <a:ext cx="1552855" cy="1552855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16" y="1795922"/>
            <a:ext cx="1552855" cy="1552855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0" y="3819129"/>
            <a:ext cx="1552855" cy="1552855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02" y="3819129"/>
            <a:ext cx="1552855" cy="1552855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16" y="3819129"/>
            <a:ext cx="1552855" cy="1552855"/>
          </a:xfrm>
          <a:prstGeom prst="rect">
            <a:avLst/>
          </a:prstGeom>
        </p:spPr>
      </p:pic>
      <p:sp>
        <p:nvSpPr>
          <p:cNvPr id="9" name="Multiply 8"/>
          <p:cNvSpPr/>
          <p:nvPr/>
        </p:nvSpPr>
        <p:spPr>
          <a:xfrm>
            <a:off x="1611080" y="3819129"/>
            <a:ext cx="1704578" cy="177124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2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 </a:t>
            </a:r>
            <a:r>
              <a:rPr lang="en-US" smtClean="0"/>
              <a:t>11/10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89" y="1822611"/>
            <a:ext cx="1742234" cy="1742234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831" y="1822611"/>
            <a:ext cx="1742234" cy="1742234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17" y="1822611"/>
            <a:ext cx="1742234" cy="1742234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89" y="3890377"/>
            <a:ext cx="1742234" cy="1742234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831" y="3890377"/>
            <a:ext cx="1742234" cy="1742234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17" y="3890377"/>
            <a:ext cx="1742234" cy="1742234"/>
          </a:xfrm>
          <a:prstGeom prst="rect">
            <a:avLst/>
          </a:prstGeom>
        </p:spPr>
      </p:pic>
      <p:sp>
        <p:nvSpPr>
          <p:cNvPr id="9" name="Multiply 8"/>
          <p:cNvSpPr/>
          <p:nvPr/>
        </p:nvSpPr>
        <p:spPr>
          <a:xfrm>
            <a:off x="6557717" y="4054923"/>
            <a:ext cx="1704578" cy="177124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8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7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01" y="1971685"/>
            <a:ext cx="1686457" cy="1686457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48" y="1971685"/>
            <a:ext cx="1686457" cy="1686457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89" y="1971685"/>
            <a:ext cx="1686457" cy="1686457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01" y="3972611"/>
            <a:ext cx="1686457" cy="1686457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48" y="3972611"/>
            <a:ext cx="1686457" cy="1686457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89" y="3972611"/>
            <a:ext cx="1686457" cy="1686457"/>
          </a:xfrm>
          <a:prstGeom prst="rect">
            <a:avLst/>
          </a:prstGeom>
        </p:spPr>
      </p:pic>
      <p:sp>
        <p:nvSpPr>
          <p:cNvPr id="9" name="Multiply 8"/>
          <p:cNvSpPr/>
          <p:nvPr/>
        </p:nvSpPr>
        <p:spPr>
          <a:xfrm>
            <a:off x="3943924" y="2083161"/>
            <a:ext cx="1704578" cy="177124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9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98" y="1927124"/>
            <a:ext cx="1671139" cy="1671139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50" y="1927124"/>
            <a:ext cx="1671139" cy="1671139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21" y="1927124"/>
            <a:ext cx="1671139" cy="1671139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98" y="3943446"/>
            <a:ext cx="1671139" cy="1671139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94" y="3943446"/>
            <a:ext cx="1671139" cy="1671139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23" y="3943446"/>
            <a:ext cx="1671139" cy="16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6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14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43" y="1831227"/>
            <a:ext cx="1615333" cy="1615333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94" y="1831227"/>
            <a:ext cx="1615333" cy="1615333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09" y="1831227"/>
            <a:ext cx="1615333" cy="1615333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43" y="4043812"/>
            <a:ext cx="1615333" cy="1615333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94" y="4043812"/>
            <a:ext cx="1615333" cy="1615333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09" y="4043812"/>
            <a:ext cx="1615333" cy="161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17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76" y="1960622"/>
            <a:ext cx="1715621" cy="1715621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89" y="1960622"/>
            <a:ext cx="1715621" cy="1715621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44" y="1960622"/>
            <a:ext cx="1715621" cy="1715621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76" y="4195487"/>
            <a:ext cx="1715621" cy="1715621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89" y="4195487"/>
            <a:ext cx="1715621" cy="1715621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44" y="4195487"/>
            <a:ext cx="1715621" cy="17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09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Constraints for adolescents experiment in RLWM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12 groups of images, with 5 images per group</a:t>
            </a:r>
          </a:p>
          <a:p>
            <a:r>
              <a:rPr lang="en-US" dirty="0" smtClean="0"/>
              <a:t>Images need to not overlap across groups</a:t>
            </a:r>
          </a:p>
          <a:p>
            <a:r>
              <a:rPr lang="en-US" dirty="0" smtClean="0"/>
              <a:t>Images need to be easily distinguished from </a:t>
            </a:r>
            <a:r>
              <a:rPr lang="en-US" smtClean="0"/>
              <a:t>each other and </a:t>
            </a:r>
            <a:r>
              <a:rPr lang="en-US" dirty="0" smtClean="0"/>
              <a:t>named within groups</a:t>
            </a:r>
          </a:p>
          <a:p>
            <a:r>
              <a:rPr lang="en-US" dirty="0" smtClean="0"/>
              <a:t>Images need to be as little as possible “</a:t>
            </a:r>
            <a:r>
              <a:rPr lang="en-US" dirty="0" err="1" smtClean="0"/>
              <a:t>clusterable</a:t>
            </a:r>
            <a:r>
              <a:rPr lang="en-US" dirty="0" smtClean="0"/>
              <a:t>” within a group (no “subcategories)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0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 smtClean="0"/>
              <a:t>5/1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21" y="1882565"/>
            <a:ext cx="1359145" cy="1359145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01" y="1882565"/>
            <a:ext cx="1359145" cy="1359145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82" y="1882565"/>
            <a:ext cx="1359145" cy="1359145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21" y="3898887"/>
            <a:ext cx="1359145" cy="1359145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01" y="3898887"/>
            <a:ext cx="1359145" cy="1359145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82" y="3898887"/>
            <a:ext cx="1359145" cy="13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8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 smtClean="0"/>
              <a:t>6/2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14" y="1742079"/>
            <a:ext cx="1492824" cy="1492824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18" y="1742079"/>
            <a:ext cx="1492824" cy="1492824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39" y="1742079"/>
            <a:ext cx="1492824" cy="1492824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14" y="3687306"/>
            <a:ext cx="1492824" cy="1492824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18" y="3687306"/>
            <a:ext cx="1492824" cy="1492824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39" y="3687306"/>
            <a:ext cx="1492824" cy="14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7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3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3" y="1637875"/>
            <a:ext cx="1893627" cy="1893627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1" y="1637875"/>
            <a:ext cx="1893627" cy="1893627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998" y="1637875"/>
            <a:ext cx="1893627" cy="1893627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13" y="3828181"/>
            <a:ext cx="1893627" cy="1893627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1" y="3828181"/>
            <a:ext cx="1893627" cy="1893627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998" y="3828181"/>
            <a:ext cx="1893627" cy="18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0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 smtClean="0"/>
              <a:t>2/4</a:t>
            </a:r>
            <a:endParaRPr lang="en-US" dirty="0"/>
          </a:p>
        </p:txBody>
      </p:sp>
      <p:pic>
        <p:nvPicPr>
          <p:cNvPr id="5" name="Picture 4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70" y="1793526"/>
            <a:ext cx="1882718" cy="1882718"/>
          </a:xfrm>
          <a:prstGeom prst="rect">
            <a:avLst/>
          </a:prstGeom>
        </p:spPr>
      </p:pic>
      <p:pic>
        <p:nvPicPr>
          <p:cNvPr id="6" name="Picture 5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68" y="1793526"/>
            <a:ext cx="1882718" cy="1882718"/>
          </a:xfrm>
          <a:prstGeom prst="rect">
            <a:avLst/>
          </a:prstGeom>
        </p:spPr>
      </p:pic>
      <p:pic>
        <p:nvPicPr>
          <p:cNvPr id="7" name="Picture 6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84" y="1793526"/>
            <a:ext cx="1882718" cy="1882718"/>
          </a:xfrm>
          <a:prstGeom prst="rect">
            <a:avLst/>
          </a:prstGeom>
        </p:spPr>
      </p:pic>
      <p:pic>
        <p:nvPicPr>
          <p:cNvPr id="8" name="Picture 7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68" y="4322283"/>
            <a:ext cx="1882718" cy="1882718"/>
          </a:xfrm>
          <a:prstGeom prst="rect">
            <a:avLst/>
          </a:prstGeom>
        </p:spPr>
      </p:pic>
      <p:pic>
        <p:nvPicPr>
          <p:cNvPr id="9" name="Picture 8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70" y="4322283"/>
            <a:ext cx="1882718" cy="1882718"/>
          </a:xfrm>
          <a:prstGeom prst="rect">
            <a:avLst/>
          </a:prstGeom>
        </p:spPr>
      </p:pic>
      <p:pic>
        <p:nvPicPr>
          <p:cNvPr id="10" name="Picture 9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84" y="4322283"/>
            <a:ext cx="1882718" cy="1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8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4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19" y="1748887"/>
            <a:ext cx="1749041" cy="1749041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80" y="1748887"/>
            <a:ext cx="1749041" cy="1749041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44" y="1748887"/>
            <a:ext cx="1749041" cy="1749041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19" y="4117431"/>
            <a:ext cx="1749041" cy="1749041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80" y="4117431"/>
            <a:ext cx="1749041" cy="1749041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44" y="4117431"/>
            <a:ext cx="1749041" cy="17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9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 smtClean="0"/>
              <a:t>13/5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73" y="1682048"/>
            <a:ext cx="1731016" cy="1731016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69" y="1682048"/>
            <a:ext cx="1731016" cy="1731016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51" y="1682048"/>
            <a:ext cx="1731016" cy="1731016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73" y="3749814"/>
            <a:ext cx="1731016" cy="1731016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69" y="3749814"/>
            <a:ext cx="1731016" cy="1731016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51" y="3749814"/>
            <a:ext cx="1731016" cy="17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3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 smtClean="0"/>
              <a:t>10/6</a:t>
            </a:r>
            <a:endParaRPr lang="en-US" dirty="0"/>
          </a:p>
        </p:txBody>
      </p:sp>
      <p:pic>
        <p:nvPicPr>
          <p:cNvPr id="2" name="Picture 1" descr="image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77" y="1704507"/>
            <a:ext cx="2027435" cy="2027435"/>
          </a:xfrm>
          <a:prstGeom prst="rect">
            <a:avLst/>
          </a:prstGeom>
        </p:spPr>
      </p:pic>
      <p:pic>
        <p:nvPicPr>
          <p:cNvPr id="3" name="Picture 2" descr="image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99" y="1704507"/>
            <a:ext cx="2027435" cy="2027435"/>
          </a:xfrm>
          <a:prstGeom prst="rect">
            <a:avLst/>
          </a:prstGeom>
        </p:spPr>
      </p:pic>
      <p:pic>
        <p:nvPicPr>
          <p:cNvPr id="5" name="Picture 4" descr="image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93" y="1704507"/>
            <a:ext cx="2027435" cy="2027435"/>
          </a:xfrm>
          <a:prstGeom prst="rect">
            <a:avLst/>
          </a:prstGeom>
        </p:spPr>
      </p:pic>
      <p:pic>
        <p:nvPicPr>
          <p:cNvPr id="6" name="Picture 5" descr="image4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77" y="4055026"/>
            <a:ext cx="2027435" cy="2027435"/>
          </a:xfrm>
          <a:prstGeom prst="rect">
            <a:avLst/>
          </a:prstGeom>
        </p:spPr>
      </p:pic>
      <p:pic>
        <p:nvPicPr>
          <p:cNvPr id="7" name="Picture 6" descr="image5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99" y="4055026"/>
            <a:ext cx="2027435" cy="2027435"/>
          </a:xfrm>
          <a:prstGeom prst="rect">
            <a:avLst/>
          </a:prstGeom>
        </p:spPr>
      </p:pic>
      <p:pic>
        <p:nvPicPr>
          <p:cNvPr id="8" name="Picture 7" descr="image6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93" y="4055026"/>
            <a:ext cx="2027435" cy="2027435"/>
          </a:xfrm>
          <a:prstGeom prst="rect">
            <a:avLst/>
          </a:prstGeom>
        </p:spPr>
      </p:pic>
      <p:sp>
        <p:nvSpPr>
          <p:cNvPr id="9" name="Multiply 8"/>
          <p:cNvSpPr/>
          <p:nvPr/>
        </p:nvSpPr>
        <p:spPr>
          <a:xfrm>
            <a:off x="4144463" y="4055026"/>
            <a:ext cx="1704578" cy="177124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107</Words>
  <Application>Microsoft Macintosh PowerPoint</Application>
  <PresentationFormat>On-screen Show (4:3)</PresentationFormat>
  <Paragraphs>21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Images for RLWM</vt:lpstr>
      <vt:lpstr>Constraints for adolescents experiment in RLWM</vt:lpstr>
      <vt:lpstr>Group 5/1</vt:lpstr>
      <vt:lpstr>Group 6/2</vt:lpstr>
      <vt:lpstr>Group 3</vt:lpstr>
      <vt:lpstr>Group 2/4</vt:lpstr>
      <vt:lpstr>Group 4</vt:lpstr>
      <vt:lpstr>Group 13/5</vt:lpstr>
      <vt:lpstr>Group 10/6</vt:lpstr>
      <vt:lpstr>Group 12/7</vt:lpstr>
      <vt:lpstr>Group 18/8</vt:lpstr>
      <vt:lpstr>Group 15/9</vt:lpstr>
      <vt:lpstr>Group 11/10</vt:lpstr>
      <vt:lpstr>Group 7</vt:lpstr>
      <vt:lpstr>Group 9</vt:lpstr>
      <vt:lpstr>Group 14</vt:lpstr>
      <vt:lpstr>Group 17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 for RLWM</dc:title>
  <dc:creator>Anne Collins</dc:creator>
  <cp:lastModifiedBy>Anne Collins</cp:lastModifiedBy>
  <cp:revision>7</cp:revision>
  <dcterms:created xsi:type="dcterms:W3CDTF">2016-10-03T23:54:27Z</dcterms:created>
  <dcterms:modified xsi:type="dcterms:W3CDTF">2016-10-19T18:40:39Z</dcterms:modified>
</cp:coreProperties>
</file>